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EOS будет включать введение обобщенных разрешений на основе ролей, веб-инструментарий для разработки интерфейса, самоописывающие интерфейсы, самоописывающие схемы баз данных и схему декларативного разрешения. Эти функции, будут особенно эффективны для упрощения создания и управления учетными записями пользователей, а также таких проблем безопасности, как декларативные разрешения и восстановления учетной записи.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10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Насколько важным и приоритетным фактором для нас сегодня является создание новых форм передачи информации в экологичном виде? На наш взгляд, жизненно важным, так, как массовая коммуникация дополняет непосредственный жизненный опыт людей. Сегодня, когда качество информационных технологий и их использования все в большей степени определяют характер жизни общества, вопрос о взаимоотношении общества и СМИ приобретает особое значение. Исходя из существующих проблем было найдено решение, которое способно изменить ситуацию на мировом рынке - это проект golosmedia.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Т.е. при наличии нескольких токенов и одного привязанного, например, к доллару, внутренний обмен будет всегда по курсу доллара. Это даст ощущение стабильности держателям токенов, но на внешних биржах действуют уже законы рынка.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685800" y="284005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92273" y="1200150"/>
            <a:ext cx="3994499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7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89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0" y="-21000"/>
            <a:ext cx="9144000" cy="5143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             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Сергей Симановский, CEO Golos Fund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</a:rPr>
              <a:t>                                                                                                GRAPHENE 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ECOSYSTEM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</a:rPr>
              <a:t>________________________________________________________________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РАЗВИТИЕ ЭКОСИСТЕМЫ GRAPHENE И 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ДЕЦЕНТРАЛИЗОВАННЫЕ SOCIAL MEDIA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Зарождение GRAPHENE;    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Bitshares, Steem, Golos, EOS; 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Отличия  и преимущества Graphene;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Децентрлаизованные медиа;</a:t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350" y="406900"/>
            <a:ext cx="1023624" cy="10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2903150" y="486250"/>
            <a:ext cx="3924000" cy="726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 БУДУЩЕЕ EOS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08000" y="600275"/>
            <a:ext cx="8568300" cy="4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“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DApp приложения;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Выдерживает “промышленные масштабы”;  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Философия дизайна сетей: “нейтралитет” VS пакет инструментов; 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Экономическая модель проще чем у Ethereum - нет газа;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Bandswitch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VS Storage;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 токен (стек VS спам);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POW \ POS VS DPOS (ХФ = исправление уязвимости = проще);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Нет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комиссий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за использование сети = меньше затрат на разработку приложения;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Учетная запись или identity есть “частная JSON база данных”;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Исправлена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модель мультипоточности = больше производительности;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373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Контракты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исполняются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через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перераспределение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обязанностей (контракт -&gt; ноды -&gt;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исполнение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-&gt;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агрегация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данных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-&gt;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проверка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-&gt;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подпись</a:t>
            </a: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блока);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457200" y="4043099"/>
            <a:ext cx="8229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642950" y="803675"/>
            <a:ext cx="797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децентрализованные медиа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1186950" y="469850"/>
            <a:ext cx="673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ПРОБЛЕМЫ МИРОВЫХ СМИ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754225" y="1094600"/>
            <a:ext cx="76905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Ввиду отсутствия фильтрации информации современные мировые СМИ уподобились некой мусорной информационной корзине. 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Искаженные факты, которые выдаются каждый день огромными объемами выработали устойчивое восприятие у аудитории. 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Форма подачи информации все чаще носит негативный характер.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Во многих странах, в том числе и в западных, до сих присутствует жесткая цензура, выдаваемая за “свободу” слова. 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Мы наблюдаем резкое падение надежности СМИ в масштабах мировой культуры.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Реальной объективности в подаче информации сегодня не могут добиться даже самые известные СМИ мира.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</a:t>
            </a:r>
            <a:r>
              <a:rPr lang="en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4043099"/>
            <a:ext cx="8229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42950" y="803675"/>
            <a:ext cx="797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децентрализованные медиа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186950" y="469850"/>
            <a:ext cx="673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ДЕЦЕНТРАЛИЗОВАННЫЕ МЕДИА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54225" y="1446600"/>
            <a:ext cx="76905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Крайне невыгодно </a:t>
            </a: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открывать медиа бизнес, который будет содержать Ваше СМИ. Голос предлагает успешные бизнес-модели онлайн-медиа. На основе технологий “Голос” уже реализовано решение для онлайн-медиа, которое приносит в интернет еще больше децентрализации, блокчейна, а главное - свободы. 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Отсутствие цензуры;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Дополнительный доход;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Отсутствие требований изданий;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“Равная” репутация начинающих и уже пишущих журналистов;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Возможность выбора собственного материала;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Не надо искать заказчика;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Отсутствие редакционной политики;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Высокий уровень индексируемости;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Обеспечение прав собстености</a:t>
            </a: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3825250" y="388400"/>
            <a:ext cx="47925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Golos.io как децентрализованные медиа: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Аудитория получает доступ к информации без фильтра редакции (подача автора)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@golosmedia @economag @rblogger @voxpopuli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Обзор статей + свой точка зрения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Собственный материал без заказчика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Обзор любой темы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Доход подписчикам / читателям (делится GBG)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Само содержание / самоуправление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Нет третьих лиц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Verdana"/>
              <a:buChar char="-"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Все записывается в блокчейн Голос и легко аудируется / проверяется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388400" y="469850"/>
            <a:ext cx="3389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GOLOS.IO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КАК ЭТО РАБОТАЕТ?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5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Команда </a:t>
            </a:r>
            <a:endParaRPr b="1" sz="18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Golos Fund</a:t>
            </a:r>
            <a:endParaRPr b="1" sz="18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Сергей Симановский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CEO Golos Fund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 ceo@golos.fund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Александр Квасков 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менеджер по инвестициям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invest@golos.fund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Олеся Котова </a:t>
            </a:r>
            <a:endParaRPr b="1"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Public Relations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pr_golosfund@golos.fund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Русинович Ирина 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Social Networks 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erdana"/>
                <a:ea typeface="Verdana"/>
                <a:cs typeface="Verdana"/>
                <a:sym typeface="Verdana"/>
              </a:rPr>
              <a:t>pr_golosfund@golos.fund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0" y="4225450"/>
            <a:ext cx="9144000" cy="918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088" y="4469025"/>
            <a:ext cx="475124" cy="47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700" y="4538050"/>
            <a:ext cx="337075" cy="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ctrTitle"/>
          </p:nvPr>
        </p:nvSpPr>
        <p:spPr>
          <a:xfrm>
            <a:off x="3165225" y="292075"/>
            <a:ext cx="56052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ABOUT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OLOS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UND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3165225" y="1805275"/>
            <a:ext cx="56670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Добро пожаловать в «Голос Фонд»!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Мы - частный венчурный фонд основанный на криптовалютах. Инвестиции фонда направлены на развитие экосистемы и технологии Graphene. Основная миссия платформы Golos Fund - поможем разработчику, владельцу бизнеса или идеологу построить свое приложение, получать прибыль не используя традиционные рекламные модули и дать возможность всем участникам приложения, децентрализовано, получать часть прибыли от проекта.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Мы в Телеграм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@golosfund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Welcome!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28369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5"/>
            <a:ext cx="8229600" cy="45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GOLOS FUND</a:t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“ЭВОЛЮЦИЯ ЭКОСИСТЕМЫ БЛОКЧЕЙНА ГОЛОС”</a:t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Golos•Fund </a:t>
            </a:r>
            <a:r>
              <a:rPr b="1" lang="en" sz="130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b="1"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Golos•Сore - Golosio</a:t>
            </a:r>
            <a:r>
              <a:rPr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" sz="1300">
                <a:latin typeface="Verdana"/>
                <a:ea typeface="Verdana"/>
                <a:cs typeface="Verdana"/>
                <a:sym typeface="Verdana"/>
              </a:rPr>
              <a:t>это </a:t>
            </a:r>
            <a:r>
              <a:rPr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уникальная экосистема. Каждая из организаций имеет свою уникальную бизнес модель и необходимые для реализации поставленных целей и задач ресурсы. К счастью, чтобы подробнее разобраться в нюансах экосистемы основатели разработали для Вас Белую Бумагу Golos Fund.</a:t>
            </a:r>
            <a:endParaRPr sz="13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Ключевая задача Golos•Fund:</a:t>
            </a:r>
            <a:r>
              <a:rPr lang="en" sz="13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 венчурные инвестиции в перспективные команды занимающиеся разработкой приложений в экосистеме Graphene: Golos, Steem, Bitshares и EOS. </a:t>
            </a:r>
            <a:endParaRPr sz="13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-75" y="-49675"/>
            <a:ext cx="9144000" cy="116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ОТСУТСТВИЕ РЕКЛАМЫ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458975" y="486250"/>
            <a:ext cx="6441600" cy="726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GRAPHENE . ЗАРОЖДЕНИЕ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08000" y="873900"/>
            <a:ext cx="85683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“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Проект протокола «Графен» осуществляется совместными усилиями ученых университета Массачусетса, а также известного биткойн-разработчика Гэвина Андрессена.  Создатели нового протокола, уже использующегося в обновленной криптоплатформе Bitshares 2.0, отмечают, что новая версия протокола хоть и создана с нуля, но имеет для пользователей немало удобных новшеств, среди которых можно назвать улучшенные масштабируемость и приватность.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3738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Системы на основе Graphene многократно превосходят в производительности системы на основе биткоина. Функции этих систем выходят за рамки простых платежей, предлагая широкий спектр финансовых услуг.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917725" y="4877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ПРЕИМУЩЕСТВА И ОТЛИЧИЯ GRAPHENE</a:t>
            </a:r>
            <a:endParaRPr b="1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200550" y="349550"/>
            <a:ext cx="6861900" cy="10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ПРЕИМУЩЕСТВА 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</a:rPr>
              <a:t>GRAPHENE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49050" y="1697875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694425" y="1410650"/>
            <a:ext cx="74742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На тестах Graphene смог выдать 10682 транзакции в секунду. При этом создатели говорят о возможности увеличения до 100 000 транзакций в секунду. Сегодня Graphene 2.0 — это единственная blockchain-система с промышленным уровнем производительности, которого с легкостью хватает для бесперебойной работы крупных социально-экономических систем;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Новый блок формируется каждые 3 секунды, в отличие от биткоина с 10 минутами;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Динамичные разрешения\параметры аккаунтов;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Дизайн графена позволяет иметь родительские и дочерние аккаунты, с различными уровнями прав;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Graphene обладает функцией "</a:t>
            </a: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maintenance</a:t>
            </a: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time" - сеть может "буквально" выключаться на </a:t>
            </a: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maintenance</a:t>
            </a: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и потом продолжать работать с того же момента.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38368" l="0" r="0" t="28053"/>
          <a:stretch/>
        </p:blipFill>
        <p:spPr>
          <a:xfrm>
            <a:off x="0" y="0"/>
            <a:ext cx="9144000" cy="9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70900" y="1271150"/>
            <a:ext cx="79917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УНИКАЛЬНОСТЬ</a:t>
            </a:r>
            <a:r>
              <a:rPr b="1" lang="en" sz="3000"/>
              <a:t>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GRAPHENE</a:t>
            </a:r>
            <a:endParaRPr b="1" sz="30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Так называемые первые “смарт контракты”: воркеры, запланированные платежи;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Возможность другим аккаунтам давать права для совершения переводов;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Named accounts - использования имени аккаунта как его ID;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Есть возможность работы сразу с несколькими токенами в одной системе, на примере UIA и bitAsset;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Есть возможность привязки стоимости токена к другой валюте, драгоценным металлам и т.д. Такая привязка действует на вну</a:t>
            </a: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треннем</a:t>
            </a:r>
            <a:r>
              <a:rPr lang="en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уровне системы.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662825"/>
            <a:ext cx="8229600" cy="4361400"/>
          </a:xfrm>
          <a:prstGeom prst="rect">
            <a:avLst/>
          </a:prstGeom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“КРОЛИЧЬЯ НОРА ДЭНА ЛАРИМЕРА” </a:t>
            </a:r>
            <a:endParaRPr b="1" sz="12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или все, что вы хотели знать о Bitshares, Steem, Golos, EOS, но стеснялись спросить</a:t>
            </a:r>
            <a:endParaRPr b="1" sz="1000"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Verdana"/>
                <a:ea typeface="Verdana"/>
                <a:cs typeface="Verdana"/>
                <a:sym typeface="Verdana"/>
              </a:rPr>
              <a:t>BitShares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 – это сеть, банк, бухгалтер, компания, биржа, программное обеспечение, сообщество, валюта, и пользователи утверждают, что это даже “страна”. Для большинства людей - это непростая концепция. Вероятно, это изобретение на 10 лет раньше времени, но сегодня, судя по Coinmarketcap, люди начинают улавливать.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15276" l="0" r="0" t="25649"/>
          <a:stretch/>
        </p:blipFill>
        <p:spPr>
          <a:xfrm>
            <a:off x="0" y="0"/>
            <a:ext cx="9144000" cy="27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766575"/>
            <a:ext cx="8229600" cy="42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CCCC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PERSON</a:t>
            </a: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CCCC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ДЭН ЛАРИМЕР</a:t>
            </a:r>
            <a:endParaRPr b="1" sz="1200">
              <a:solidFill>
                <a:srgbClr val="CCCCCC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Дэна Ларимера</a:t>
            </a:r>
            <a:r>
              <a:rPr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 считают прогнозистом и знают, как </a:t>
            </a:r>
            <a:r>
              <a:rPr b="1"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создателя технологии блокчейна EOS</a:t>
            </a:r>
            <a:r>
              <a:rPr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, который предназначен для полной децентрализации и обеспечения скорости обработки в несколько транзакций в секунду. Лаример, также </a:t>
            </a:r>
            <a:r>
              <a:rPr b="1"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создал социальную сеть с цифровой валютой, сайт блога Steemit и децентрализованный обмен цифровыми активами BitShares.</a:t>
            </a:r>
            <a:endParaRPr b="1" sz="1200">
              <a:solidFill>
                <a:srgbClr val="4949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Лаример связан с технологиями блокчейна и альткойнами с 2013 года. За это время он продемонстрировал склонность к прогнозированию, особенно в том, что касается мира криптовалюты. </a:t>
            </a:r>
            <a:r>
              <a:rPr b="1" lang="en" sz="1200">
                <a:solidFill>
                  <a:srgbClr val="494949"/>
                </a:solidFill>
                <a:latin typeface="Verdana"/>
                <a:ea typeface="Verdana"/>
                <a:cs typeface="Verdana"/>
                <a:sym typeface="Verdana"/>
              </a:rPr>
              <a:t>Сторонники Ларимера говорят, что его знание человеческой природы, экономики и технологий помогают ему делать точные прогнозы.</a:t>
            </a:r>
            <a:endParaRPr b="1" sz="1200">
              <a:solidFill>
                <a:srgbClr val="4949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4545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800" y="3586700"/>
            <a:ext cx="1856199" cy="15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808950"/>
            <a:ext cx="8229600" cy="21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0505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EFEF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EFEFE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solidFill>
                <a:srgbClr val="54545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rPr>
              <a:t>Если вы считали, что BitShares трудно понять, EOS, возможно, еще более амбициозно и трудно понимаемая для обычного человека. Вам может потребоваться несколько недель, чтобы получить общее представление об этом, но, к счастью, недавно выпущена Белая книга EOS .</a:t>
            </a:r>
            <a:endParaRPr sz="1200">
              <a:solidFill>
                <a:srgbClr val="54545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rPr>
              <a:t>EOS</a:t>
            </a:r>
            <a:r>
              <a:rPr lang="en" sz="1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rPr>
              <a:t> легче понять, когда вы узнаете, какие проблемы он пытается решить. Прямо сейчас у блокчейнов есть несколько проблем, которые необходимо решить: их трудно масштабировать, они дорогостоящие (Ethereum взимает плату “газ” за использование сети), им не хватает функциональной совместимости, и они сложны для устаревших компаний для навигации.</a:t>
            </a:r>
            <a:endParaRPr sz="1200">
              <a:solidFill>
                <a:srgbClr val="54545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23399" l="0" r="0" t="22796"/>
          <a:stretch/>
        </p:blipFill>
        <p:spPr>
          <a:xfrm>
            <a:off x="0" y="23675"/>
            <a:ext cx="9144000" cy="19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